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0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1698080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6-8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22-24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07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4-9 м/с. Температура воздуха 8-10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502138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21610</TotalTime>
  <Words>620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4285</cp:revision>
  <cp:lastPrinted>2021-10-14T11:15:53Z</cp:lastPrinted>
  <dcterms:created xsi:type="dcterms:W3CDTF">2018-03-27T06:03:00Z</dcterms:created>
  <dcterms:modified xsi:type="dcterms:W3CDTF">2026-05-06T08:13:25Z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